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8" d="100"/>
          <a:sy n="48" d="100"/>
        </p:scale>
        <p:origin x="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71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exels.com/?utm_source=magicslides.app&amp;utm_medium=presentation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6000" y="2314575"/>
            <a:ext cx="457200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ctr">
              <a:buNone/>
            </a:pPr>
            <a:r>
              <a:rPr lang="en-US" sz="3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Innovative PC-Based Data Acquisition System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828800" y="3600450"/>
            <a:ext cx="5486400" cy="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algn="l"/>
          </a:lstStyle>
          <a:p>
            <a:pPr marL="0" indent="0" algn="ctr">
              <a:buNone/>
            </a:pPr>
            <a:r>
              <a:rPr lang="en-US" sz="15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An Affordable Solution for Real-Time Data Acquisition and Display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Essential Hardware Design for Smart Systems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Understanding microcontrollers is crucial for hardware design as they serve as the brain of the device, processing inputs and controlling outputs.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95453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195453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Sensor integration allows for real-time data collection and environment interaction, making systems smarter and more responsive.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62318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62318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Choosing the right microcontroller involves considering factors like processing power, memory, and compatibility with sensors.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291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14400" y="329184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Designing a hardware setup requires careful planning of connections and power supply to ensure reliable operation of all components.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57200" y="396049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05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14400" y="396049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Testing and validation of the hardware setup is essential to verify functionality and performance, ensuring it meets design specifications.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Unlocking the World of Software Development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Software development encompasses the creation of software for various applications, ranging from microcontrollers to complex PC systems, catering to diverse industries.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95453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195453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Microcontrollers are embedded systems designed to perform specific tasks, often with constraints related to power consumption, memory, and processing speed.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62318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62318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Programming microcontrollers involves languages like C and assembly, focusing on efficiency and hardware interaction for real-time applications.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291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14400" y="329184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PC application development focuses on creating software for personal computers, utilizing frameworks and languages like Java, .NET, and Python for diverse functionalities.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57200" y="396049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05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14400" y="396049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Both microcontroller programming and PC application development require understanding of algorithms, data structures, and software design principles for effective problem-solving.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Seamless Harmony: Integrating Hardware and Software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Identify the components: Gather all necessary hardware and software components required for integration into a cohesive system.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95453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195453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Design the architecture: Create a blueprint of how hardware and software will interact, ensuring compatibility and optimal performance.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62318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62318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Establish communication protocols: Define the methods and languages through which hardware and software will communicate effectively.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291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14400" y="329184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Implement integration: Carefully connect hardware and software, following design specifications to ensure all elements work together seamlessly.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57200" y="396049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05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14400" y="396049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Testing and validation: Conduct thorough tests to ensure the integrated system functions as intended and meets performance criteria.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Seamless Harmony: Integrating Hardware and Software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06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Deployment and maintenance: Deploy the integrated system in a real-world environment and establish a plan for ongoing support and updates.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Testing and Validation: Ensuring System Excellence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Testing and validation are crucial for evaluating a system's accuracy, ensuring it performs as intended under various conditions.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95453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195453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Reliability testing examines the system's stability over time, identifying potential failures and enhancing user trust.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62318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62318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Real-time performance evaluation measures the system's responsiveness, ensuring it meets user needs efficiently and effectively.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291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14400" y="329184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Using robust testing frameworks, we can simulate various scenarios to assess system behavior and performance under stress conditions.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57200" y="396049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05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14400" y="396049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Validation processes provide necessary feedback for continuous improvement, guiding developers to make data-driven enhancements.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571750"/>
            <a:ext cx="9144000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"/>
          </a:ln>
        </p:spPr>
      </p:sp>
      <p:sp>
        <p:nvSpPr>
          <p:cNvPr id="3" name="Text 1"/>
          <p:cNvSpPr/>
          <p:nvPr/>
        </p:nvSpPr>
        <p:spPr>
          <a:xfrm>
            <a:off x="182880" y="411480"/>
            <a:ext cx="8229600" cy="51435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0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Performance Metrics Overview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182880" y="1131570"/>
            <a:ext cx="301752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Initial Evaluation Phase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82880" y="1388745"/>
            <a:ext cx="2743200" cy="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algn="l"/>
          </a:lstStyle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In 2021, the system underwent initial evaluations aimed at establishing baseline performance metrics. This phase involved analyzing accuracy, precision, and recall to understand the system's effectiveness in real-world scenarios.</a:t>
            </a:r>
            <a:endParaRPr lang="en-US" sz="1000" dirty="0"/>
          </a:p>
        </p:txBody>
      </p:sp>
      <p:pic>
        <p:nvPicPr>
          <p:cNvPr id="6" name="Image 0" descr="https://djgurnpwsdoqjscwqbsj.supabase.co/storage/v1/object/public/presentation-templates-data/section2_poin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63040" y="2005965"/>
            <a:ext cx="91440" cy="36004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2960" y="2391728"/>
            <a:ext cx="1188720" cy="360045"/>
          </a:xfrm>
          <a:prstGeom prst="chevron">
            <a:avLst/>
          </a:prstGeom>
          <a:solidFill>
            <a:srgbClr val="FFFFFF"/>
          </a:solidFill>
          <a:ln/>
        </p:spPr>
      </p:sp>
      <p:pic>
        <p:nvPicPr>
          <p:cNvPr id="8" name="Image 1" descr="https://djgurnpwsdoqjscwqbsj.supabase.co/storage/v1/object/public/presentation-templates-data/section2_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" y="2185988"/>
            <a:ext cx="1463040" cy="7715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14400" y="2391728"/>
            <a:ext cx="10972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2021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2286000" y="3703320"/>
            <a:ext cx="301752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Enhanced Testing Metrics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286000" y="3960495"/>
            <a:ext cx="2743200" cy="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algn="l"/>
          </a:lstStyle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By 2022, additional performance metrics were introduced including F1 score and ROC-AUC. These metrics provided deeper insights into the system's predictive capabilities, allowing for more nuanced comparisons against established benchmarks.</a:t>
            </a:r>
            <a:endParaRPr lang="en-US" sz="1000" dirty="0"/>
          </a:p>
        </p:txBody>
      </p:sp>
      <p:pic>
        <p:nvPicPr>
          <p:cNvPr id="12" name="Image 2" descr="https://djgurnpwsdoqjscwqbsj.supabase.co/storage/v1/object/public/presentation-templates-data/section2_poin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160" y="2828925"/>
            <a:ext cx="91440" cy="360045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2926080" y="2391728"/>
            <a:ext cx="1188720" cy="360045"/>
          </a:xfrm>
          <a:prstGeom prst="chevron">
            <a:avLst/>
          </a:prstGeom>
          <a:solidFill>
            <a:srgbClr val="FFFFFF"/>
          </a:solidFill>
          <a:ln/>
        </p:spPr>
      </p:sp>
      <p:pic>
        <p:nvPicPr>
          <p:cNvPr id="14" name="Image 3" descr="https://djgurnpwsdoqjscwqbsj.supabase.co/storage/v1/object/public/presentation-templates-data/section2_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640" y="2185988"/>
            <a:ext cx="1463040" cy="77152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017520" y="2391728"/>
            <a:ext cx="10972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2022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4389120" y="1131570"/>
            <a:ext cx="301752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Validation Results Analysis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4389120" y="1388745"/>
            <a:ext cx="2743200" cy="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algn="l"/>
          </a:lstStyle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In 2023, the validation results indicated significant improvements over previous years. A comprehensive analysis of these results demonstrated the system's robustness and efficiency, reinforcing its reliability for practical applications.</a:t>
            </a:r>
            <a:endParaRPr lang="en-US" sz="1000" dirty="0"/>
          </a:p>
        </p:txBody>
      </p:sp>
      <p:pic>
        <p:nvPicPr>
          <p:cNvPr id="18" name="Image 4" descr="https://djgurnpwsdoqjscwqbsj.supabase.co/storage/v1/object/public/presentation-templates-data/section2_poin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669280" y="2005965"/>
            <a:ext cx="91440" cy="360045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029200" y="2391728"/>
            <a:ext cx="1188720" cy="360045"/>
          </a:xfrm>
          <a:prstGeom prst="chevron">
            <a:avLst/>
          </a:prstGeom>
          <a:solidFill>
            <a:srgbClr val="FFFFFF"/>
          </a:solidFill>
          <a:ln/>
        </p:spPr>
      </p:sp>
      <p:pic>
        <p:nvPicPr>
          <p:cNvPr id="20" name="Image 5" descr="https://djgurnpwsdoqjscwqbsj.supabase.co/storage/v1/object/public/presentation-templates-data/section2_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760" y="2185988"/>
            <a:ext cx="1463040" cy="77152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120640" y="2391728"/>
            <a:ext cx="10972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2023</a:t>
            </a:r>
            <a:endParaRPr lang="en-US" sz="1500" dirty="0"/>
          </a:p>
        </p:txBody>
      </p:sp>
      <p:sp>
        <p:nvSpPr>
          <p:cNvPr id="22" name="Text 14"/>
          <p:cNvSpPr/>
          <p:nvPr/>
        </p:nvSpPr>
        <p:spPr>
          <a:xfrm>
            <a:off x="6492240" y="3703320"/>
            <a:ext cx="301752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Continuous Improvement Framework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6492240" y="3960495"/>
            <a:ext cx="2743200" cy="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algn="l"/>
          </a:lstStyle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Towards the end of 2023, a continuous improvement framework was established based on the evaluation results. This framework focuses on iterative enhancements in performance metrics to adapt to evolving requirements...</a:t>
            </a:r>
            <a:endParaRPr lang="en-US" sz="1000" dirty="0"/>
          </a:p>
        </p:txBody>
      </p:sp>
      <p:pic>
        <p:nvPicPr>
          <p:cNvPr id="24" name="Image 6" descr="https://djgurnpwsdoqjscwqbsj.supabase.co/storage/v1/object/public/presentation-templates-data/section2_poin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2828925"/>
            <a:ext cx="91440" cy="360045"/>
          </a:xfrm>
          <a:prstGeom prst="rect">
            <a:avLst/>
          </a:prstGeom>
        </p:spPr>
      </p:pic>
      <p:sp>
        <p:nvSpPr>
          <p:cNvPr id="25" name="Shape 16"/>
          <p:cNvSpPr/>
          <p:nvPr/>
        </p:nvSpPr>
        <p:spPr>
          <a:xfrm>
            <a:off x="7132320" y="2391728"/>
            <a:ext cx="1188720" cy="360045"/>
          </a:xfrm>
          <a:prstGeom prst="chevron">
            <a:avLst/>
          </a:prstGeom>
          <a:solidFill>
            <a:srgbClr val="FFFFFF"/>
          </a:solidFill>
          <a:ln/>
        </p:spPr>
      </p:sp>
      <p:pic>
        <p:nvPicPr>
          <p:cNvPr id="26" name="Image 7" descr="https://djgurnpwsdoqjscwqbsj.supabase.co/storage/v1/object/public/presentation-templates-data/section2_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0" y="2185988"/>
            <a:ext cx="1463040" cy="771525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7223760" y="2391728"/>
            <a:ext cx="1097280" cy="3600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2023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Innovative Applications of Systems in Industries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Automation systems streamline operations, enhancing efficiency and reducing human error in manufacturing and logistics sectors.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95453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195453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Research applications utilize systems for data analysis, enabling breakthroughs in fields like biotechnology and environmental science.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62318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62318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In diagnostics, systems aid in medical testing and analysis, improving accuracy and speed in identifying health issues.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Conclusion and Future Work: Bridging Today with Tomorrow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This project has provided valuable insights into current methodologies and outcomes, laying a strong foundation for future exploration.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95453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195453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The findings suggest several potential enhancements that could improve efficiency and effectiveness in practical applications.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62318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62318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Further research could explore alternative approaches and technologies that may offer superior results in the same domain.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291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14400" y="329184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Applications of this work extend beyond its initial scope, with potential impacts in various industries and sectors.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57200" y="396049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05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14400" y="396049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Collaboration with other research areas may yield innovative solutions and opportunities for integrated advancements.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360045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lnSpc>
                <a:spcPts val="35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Table of content</a:t>
            </a:r>
            <a:endParaRPr lang="en-US" sz="3000" dirty="0"/>
          </a:p>
        </p:txBody>
      </p:sp>
      <p:pic>
        <p:nvPicPr>
          <p:cNvPr id="3" name="Image 0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028700"/>
            <a:ext cx="4206240" cy="10287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1131570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822960" y="1080135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Unlocking Data: Introduction to Data Acquisition Systems</a:t>
            </a:r>
            <a:endParaRPr lang="en-US" sz="1300" dirty="0"/>
          </a:p>
        </p:txBody>
      </p:sp>
      <p:pic>
        <p:nvPicPr>
          <p:cNvPr id="6" name="Image 1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1028700"/>
            <a:ext cx="4206240" cy="1028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54880" y="1131570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5120640" y="1080135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Project Overview: Cost-Effective PC-Based Data Acquisition System</a:t>
            </a:r>
            <a:endParaRPr lang="en-US" sz="1300" dirty="0"/>
          </a:p>
        </p:txBody>
      </p:sp>
      <p:pic>
        <p:nvPicPr>
          <p:cNvPr id="9" name="Image 2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2005965"/>
            <a:ext cx="4206240" cy="10287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57200" y="2108835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822960" y="2057400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Project Objectives: Achieving Success</a:t>
            </a:r>
            <a:endParaRPr lang="en-US" sz="1300" dirty="0"/>
          </a:p>
        </p:txBody>
      </p:sp>
      <p:pic>
        <p:nvPicPr>
          <p:cNvPr id="12" name="Image 3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005965"/>
            <a:ext cx="4206240" cy="1028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54880" y="2108835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5120640" y="2057400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Affordable Data Acquisition Solutions</a:t>
            </a:r>
            <a:endParaRPr lang="en-US" sz="1300" dirty="0"/>
          </a:p>
        </p:txBody>
      </p:sp>
      <p:pic>
        <p:nvPicPr>
          <p:cNvPr id="15" name="Image 4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2983230"/>
            <a:ext cx="4206240" cy="10287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57200" y="3086100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05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822960" y="3034665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Innovative Low-Cost Data Acquisition System</a:t>
            </a:r>
            <a:endParaRPr lang="en-US" sz="1300" dirty="0"/>
          </a:p>
        </p:txBody>
      </p:sp>
      <p:pic>
        <p:nvPicPr>
          <p:cNvPr id="18" name="Image 5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983230"/>
            <a:ext cx="4206240" cy="10287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754880" y="3086100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06</a:t>
            </a:r>
            <a:endParaRPr lang="en-US" sz="1300" dirty="0"/>
          </a:p>
        </p:txBody>
      </p:sp>
      <p:sp>
        <p:nvSpPr>
          <p:cNvPr id="20" name="Text 12"/>
          <p:cNvSpPr/>
          <p:nvPr/>
        </p:nvSpPr>
        <p:spPr>
          <a:xfrm>
            <a:off x="5120640" y="3034665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Essential Hardware Design for Smart Systems</a:t>
            </a:r>
            <a:endParaRPr lang="en-US" sz="1300" dirty="0"/>
          </a:p>
        </p:txBody>
      </p:sp>
      <p:pic>
        <p:nvPicPr>
          <p:cNvPr id="21" name="Image 6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3960495"/>
            <a:ext cx="4206240" cy="10287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457200" y="4063365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07</a:t>
            </a:r>
            <a:endParaRPr lang="en-US" sz="1300" dirty="0"/>
          </a:p>
        </p:txBody>
      </p:sp>
      <p:sp>
        <p:nvSpPr>
          <p:cNvPr id="23" name="Text 14"/>
          <p:cNvSpPr/>
          <p:nvPr/>
        </p:nvSpPr>
        <p:spPr>
          <a:xfrm>
            <a:off x="822960" y="4011930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Unlocking the World of Software Development</a:t>
            </a:r>
            <a:endParaRPr lang="en-US" sz="1300" dirty="0"/>
          </a:p>
        </p:txBody>
      </p:sp>
      <p:pic>
        <p:nvPicPr>
          <p:cNvPr id="24" name="Image 7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3960495"/>
            <a:ext cx="4206240" cy="10287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4754880" y="4063365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08</a:t>
            </a:r>
            <a:endParaRPr lang="en-US" sz="1300" dirty="0"/>
          </a:p>
        </p:txBody>
      </p:sp>
      <p:sp>
        <p:nvSpPr>
          <p:cNvPr id="26" name="Text 16"/>
          <p:cNvSpPr/>
          <p:nvPr/>
        </p:nvSpPr>
        <p:spPr>
          <a:xfrm>
            <a:off x="5120640" y="4011930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Seamless Harmony: Integrating Hardware and Software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360045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lnSpc>
                <a:spcPts val="35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Table of content</a:t>
            </a:r>
            <a:endParaRPr lang="en-US" sz="3000" dirty="0"/>
          </a:p>
        </p:txBody>
      </p:sp>
      <p:pic>
        <p:nvPicPr>
          <p:cNvPr id="3" name="Image 0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028700"/>
            <a:ext cx="4206240" cy="10287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1131570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09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822960" y="1080135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Testing and Validation: Ensuring System Excellence</a:t>
            </a:r>
            <a:endParaRPr lang="en-US" sz="1300" dirty="0"/>
          </a:p>
        </p:txBody>
      </p:sp>
      <p:pic>
        <p:nvPicPr>
          <p:cNvPr id="6" name="Image 1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1028700"/>
            <a:ext cx="4206240" cy="1028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54880" y="1131570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10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5120640" y="1080135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Performance Metrics Overview</a:t>
            </a:r>
            <a:endParaRPr lang="en-US" sz="1300" dirty="0"/>
          </a:p>
        </p:txBody>
      </p:sp>
      <p:pic>
        <p:nvPicPr>
          <p:cNvPr id="9" name="Image 2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2005965"/>
            <a:ext cx="4206240" cy="10287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57200" y="2108835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11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822960" y="2057400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Innovative Applications of Systems in Industries</a:t>
            </a:r>
            <a:endParaRPr lang="en-US" sz="1300" dirty="0"/>
          </a:p>
        </p:txBody>
      </p:sp>
      <p:pic>
        <p:nvPicPr>
          <p:cNvPr id="12" name="Image 3" descr="https://djgurnpwsdoqjscwqbsj.supabase.co/storage/v1/object/public/users_file_magicslides_io/section2/Group%2010000063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005965"/>
            <a:ext cx="4206240" cy="1028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54880" y="2108835"/>
            <a:ext cx="411480" cy="6686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12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5120640" y="2057400"/>
            <a:ext cx="3657600" cy="7715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Conclusion and Future Work: Bridging Today with Tomorrow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Unlocking Data: Introduction to Data Acquisition Systems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Data acquisition refers to the process of collecting, measuring, and analyzing data from various sources.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95453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195453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Data acquisition systems are essential for monitoring and controlling processes in fields such as manufacturing, health care, and environmental monitoring.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62318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62318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These systems convert physical signals into digital signals for easy processing and analysis, enhancing decision-making efficiency.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291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14400" y="329184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They play a critical role in research and development by gathering precise data for experiments and analysis.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57200" y="396049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05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14400" y="396049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Understanding data acquisition systems supports improvements in automation, quality control, and overall operational efficiency in various industries.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11480"/>
            <a:ext cx="7315200" cy="51435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000" b="1" dirty="0">
                <a:solidFill>
                  <a:srgbClr val="000000"/>
                </a:solidFill>
              </a:rPr>
              <a:t>Project Overview: Cost-Effective PC-Based Data Acquisition System</a:t>
            </a:r>
            <a:endParaRPr lang="en-US" sz="3000" dirty="0"/>
          </a:p>
        </p:txBody>
      </p:sp>
      <p:pic>
        <p:nvPicPr>
          <p:cNvPr id="3" name="Image 0" descr="https://djgurnpwsdoqjscwqbsj.supabase.co/storage/v1/object/public/presentation-templates-data/section2_pros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28700"/>
            <a:ext cx="4114800" cy="3343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2960" y="1388745"/>
            <a:ext cx="320040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Advantages of Our System</a:t>
            </a:r>
            <a:endParaRPr lang="en-US" sz="2400" dirty="0"/>
          </a:p>
        </p:txBody>
      </p:sp>
      <p:pic>
        <p:nvPicPr>
          <p:cNvPr id="5" name="Image 1" descr="https://djgurnpwsdoqjscwqbsj.supabase.co/storage/v1/object/public/presentation-templates-data/section2_ThumbsU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183005"/>
            <a:ext cx="274320" cy="3086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2960" y="1697355"/>
            <a:ext cx="365760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Our system significantly reduces costs compared to traditional data acquisition systems, making it accessible for small to medium enterprises.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The PC-based design allows for easy upgrades and scalability, adapting to the growing needs of data collection.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User-friendly software interface ensures quick setup and operation, minimizing training time for new users.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Integration with various sensors and devices is seamless, enhancing flexibility in data collection processes.</a:t>
            </a:r>
            <a:endParaRPr lang="en-US" sz="800" dirty="0"/>
          </a:p>
        </p:txBody>
      </p:sp>
      <p:pic>
        <p:nvPicPr>
          <p:cNvPr id="7" name="Image 2" descr="https://djgurnpwsdoqjscwqbsj.supabase.co/storage/v1/object/public/presentation-templates-data/section2_pros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28700"/>
            <a:ext cx="4114800" cy="3343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7760" y="1388745"/>
            <a:ext cx="3200400" cy="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algn="l"/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ans Serif" pitchFamily="34" charset="0"/>
                <a:ea typeface="Sans Serif" pitchFamily="34" charset="-122"/>
                <a:cs typeface="Sans Serif" pitchFamily="34" charset="-120"/>
              </a:rPr>
              <a:t>Challenges of Implementation</a:t>
            </a:r>
            <a:endParaRPr lang="en-US" sz="2400" dirty="0"/>
          </a:p>
        </p:txBody>
      </p:sp>
      <p:pic>
        <p:nvPicPr>
          <p:cNvPr id="9" name="Image 3" descr="https://djgurnpwsdoqjscwqbsj.supabase.co/storage/v1/object/public/presentation-templates-data/Vecto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1183005"/>
            <a:ext cx="228600" cy="2571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937760" y="1697355"/>
            <a:ext cx="365760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Initial setup can be complex due to hardware and software configurations required for optimal performance.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Dependence on PC hardware may lead to system limitations based on the specifications of the used machine.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Potential software bugs or glitches could affect data integrity if not regularly updated and maintained.</a:t>
            </a:r>
            <a:endParaRPr lang="en-US" sz="800" dirty="0"/>
          </a:p>
          <a:p>
            <a:pPr marL="342900" indent="-342900">
              <a:lnSpc>
                <a:spcPts val="1200"/>
              </a:lnSpc>
              <a:spcAft>
                <a:spcPts val="1100"/>
              </a:spcAft>
              <a:buSzPct val="100000"/>
              <a:buFont typeface="+mj-lt"/>
              <a:buAutoNum type="arabicPeriod"/>
            </a:pPr>
            <a:r>
              <a:rPr lang="en-US" sz="8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Compatibility issues may arise with certain legacy devices, requiring additional interfaces or adapters.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Project Objectives: Achieving Success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Define clear objectives for the project to ensure all team members are aligned and focused on common goals.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95453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195453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Designing hardware involves creating specifications and prototypes that meet user requirements and industry standards.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62318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62318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Developing software includes coding, testing, and deploying applications that enable hardware functionality and enhance user experience.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291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14400" y="329184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Testing the system is crucial to identify bugs, ensure compatibility, and validate that all components work together seamlessly.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Affordable Data Acquisition Solutions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In today's data-driven world, efficient data acquisition solutions are crucial for businesses of all sizes to operate effectively.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205740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2057400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Affordable solutions empower small and medium enterprises to leverage data for insights without heavy financial burdens.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82892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828925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User-friendly data acquisition tools simplify the process, enabling users with varied technical backgrounds to collect and analyze data.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60045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14400" y="3600450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Understanding the importance of affordability promotes wider adoption, fostering innovation and growth across various industries.</a:t>
            </a:r>
            <a:endParaRPr lang="en-US" sz="1200" dirty="0"/>
          </a:p>
        </p:txBody>
      </p:sp>
      <p:pic>
        <p:nvPicPr>
          <p:cNvPr id="11" name="Image 0" descr="https://images.pexels.com/photos/2147082/pexels-photo-2147082.jpeg?auto=compress&amp;cs=tinysrgb&amp;fit=crop&amp;h=1200&amp;w=8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028700"/>
            <a:ext cx="2286000" cy="30861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858000" y="3343275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5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Affordable Data Acquisition Solutions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05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4572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Investing in accessible data acquisition technologies can significantly enhance decision-making processes and operational efficiency.</a:t>
            </a:r>
            <a:endParaRPr lang="en-US" sz="1200" dirty="0"/>
          </a:p>
        </p:txBody>
      </p:sp>
      <p:pic>
        <p:nvPicPr>
          <p:cNvPr id="5" name="Image 0" descr="https://images.pexels.com/photos/2147082/pexels-photo-2147082.jpeg?auto=compress&amp;cs=tinysrgb&amp;fit=crop&amp;h=1200&amp;w=8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028700"/>
            <a:ext cx="2286000" cy="30861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0" y="3343275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u="sng" dirty="0">
                <a:solidFill>
                  <a:srgbClr val="FFFFFF"/>
                </a:solidFill>
                <a:hlinkClick r:id="rId5" tooltip="Pex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by Pexels</a:t>
            </a:r>
            <a:endParaRPr lang="en-US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71525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Innovative Low-Cost Data Acquisition System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28587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14400" y="128587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Our proposed solution focuses on a PC-based approach, reducing costs while maximizing efficiency.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95453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14400" y="195453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The system utilizes off-the-shelf components, ensuring affordability and accessibility.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262318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03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4400" y="262318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By leveraging existing hardware, we minimize expenses without sacrificing performance.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7200" y="3291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04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914400" y="3291840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Seamless integration with software platforms enhances data collection capabilities.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57200" y="3960495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05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14400" y="3960495"/>
            <a:ext cx="6217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User-friendly interface designed for optimal usability enhances the user experience.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</Words>
  <Application>Microsoft Office PowerPoint</Application>
  <PresentationFormat>On-screen Show (16:9)</PresentationFormat>
  <Paragraphs>179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Plus Jakarta Sans</vt:lpstr>
      <vt:lpstr>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Harish.m.s</cp:lastModifiedBy>
  <cp:revision>1</cp:revision>
  <dcterms:created xsi:type="dcterms:W3CDTF">2024-11-12T12:24:49Z</dcterms:created>
  <dcterms:modified xsi:type="dcterms:W3CDTF">2024-11-12T12:27:28Z</dcterms:modified>
</cp:coreProperties>
</file>